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23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25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99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49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63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94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7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9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06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03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52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A667-278B-41C3-A67E-21E493672CE4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DA06-81C2-478A-B38B-B0282B27CD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14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832648"/>
          </a:xfrm>
          <a:noFill/>
        </p:spPr>
        <p:txBody>
          <a:bodyPr>
            <a:noAutofit/>
          </a:bodyPr>
          <a:lstStyle/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Kinderrechte-Pantomime</a:t>
            </a:r>
          </a:p>
          <a:p>
            <a:pPr algn="l"/>
            <a:endParaRPr lang="de-DE" sz="1400" b="1" dirty="0" smtClean="0">
              <a:solidFill>
                <a:schemeClr val="tx1"/>
              </a:solidFill>
            </a:endParaRPr>
          </a:p>
          <a:p>
            <a:pPr algn="l"/>
            <a:r>
              <a:rPr lang="de-DE" sz="1400" b="1" dirty="0" smtClean="0">
                <a:solidFill>
                  <a:schemeClr val="tx1"/>
                </a:solidFill>
              </a:rPr>
              <a:t>Material </a:t>
            </a:r>
            <a:r>
              <a:rPr lang="de-DE" sz="1400" b="1" dirty="0">
                <a:solidFill>
                  <a:schemeClr val="tx1"/>
                </a:solidFill>
              </a:rPr>
              <a:t>1</a:t>
            </a:r>
            <a:endParaRPr lang="de-DE" sz="1400" dirty="0">
              <a:solidFill>
                <a:schemeClr val="tx1"/>
              </a:solidFill>
            </a:endParaRPr>
          </a:p>
          <a:p>
            <a:pPr algn="l"/>
            <a:r>
              <a:rPr lang="de-DE" sz="1400" b="1" dirty="0" smtClean="0">
                <a:solidFill>
                  <a:schemeClr val="tx1"/>
                </a:solidFill>
              </a:rPr>
              <a:t>Kinderrechte</a:t>
            </a:r>
            <a:endParaRPr lang="de-DE" sz="1400" dirty="0">
              <a:solidFill>
                <a:schemeClr val="tx1"/>
              </a:solidFill>
            </a:endParaRPr>
          </a:p>
          <a:p>
            <a:pPr algn="l"/>
            <a:r>
              <a:rPr lang="de-DE" sz="1400" dirty="0">
                <a:solidFill>
                  <a:schemeClr val="tx1"/>
                </a:solidFill>
              </a:rPr>
              <a:t>  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2: Alle Kinder haben die gleichen Rechte. Kein Kind darf benachteiligt werden.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12: Kinder haben das Recht bei allen Fragen, die sie betreffen, mitzubestimmen und zu sagen, was sie denken.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16: Kinder haben das Recht, dass ihr Privatleben und ihre Würde geachtet werden.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19 u. Art. 32-36: Kinder haben das Recht auf Schutz vor Gewalt, Missbrauch und Ausbeutung.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22: Kinder haben das Recht im Krieg und auf der Flucht besonders geschützt zu werden.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23: Behinderte Kinder haben das Recht auf besondere Fürsorge und Förderung, damit sie aktiv am Leben teilnehmen können.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24 u. Art. 27: Kinder haben das Recht gesund zu leben, Geborgenheit zu finden und keine Not zu leiden.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28: Kinder haben das Recht zu lernen und eine Ausbildung zu machen, die ihren Bedürfnissen und Fähigkeiten entspricht.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31: Kinder haben das Recht zu spielen, sich zu erholen und künstlerisch tätig zu sein.</a:t>
            </a:r>
          </a:p>
          <a:p>
            <a:pPr marL="285750" lvl="0" indent="-285750" algn="l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Art. 32: Kinder müssen vor Ausbeutung geschützt werden – Kinderarbeit ist verboten!</a:t>
            </a:r>
          </a:p>
          <a:p>
            <a:pPr algn="l"/>
            <a:r>
              <a:rPr lang="de-DE" sz="1400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48680"/>
            <a:ext cx="2048264" cy="66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Carina</dc:creator>
  <cp:lastModifiedBy>Christina Schroeder</cp:lastModifiedBy>
  <cp:revision>4</cp:revision>
  <dcterms:created xsi:type="dcterms:W3CDTF">2015-01-23T12:32:08Z</dcterms:created>
  <dcterms:modified xsi:type="dcterms:W3CDTF">2015-03-26T13:26:14Z</dcterms:modified>
</cp:coreProperties>
</file>