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395C-C3EE-4D85-A8DF-690F074609EE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9BD0F-7EED-4B86-8BE5-1BC2C80DB38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2407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1AEB-FD9F-4356-82ED-6DCADA4DA596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3C7DE-709E-437E-8DAA-C686E7C9C1E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m.de/lemo/html/reaktion/alltag/abschiedauswanderer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m.de/lemo/objekte/pict/k1000013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Schiff ahoi!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Auswanderung damals </a:t>
            </a:r>
          </a:p>
          <a:p>
            <a:r>
              <a:rPr lang="de-AT" dirty="0" smtClean="0"/>
              <a:t>und Flucht heute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620688"/>
            <a:ext cx="2845753" cy="925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1916832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  <a:p>
            <a:endParaRPr lang="de-DE" dirty="0" smtClean="0"/>
          </a:p>
          <a:p>
            <a:pPr algn="ctr"/>
            <a:r>
              <a:rPr lang="de-DE" dirty="0" smtClean="0"/>
              <a:t>Bild: </a:t>
            </a:r>
            <a:br>
              <a:rPr lang="de-DE" dirty="0" smtClean="0"/>
            </a:br>
            <a:r>
              <a:rPr lang="de-AT" dirty="0" smtClean="0"/>
              <a:t>Antonie </a:t>
            </a:r>
            <a:r>
              <a:rPr lang="de-AT" dirty="0"/>
              <a:t>Volkmar (1827-1867), Abschied der Auswanderer, </a:t>
            </a:r>
            <a:r>
              <a:rPr lang="de-AT" dirty="0" smtClean="0"/>
              <a:t>1860, siehe</a:t>
            </a:r>
            <a:r>
              <a:rPr lang="de-DE" dirty="0" smtClean="0"/>
              <a:t>: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www.dhm.de/lemo/html/reaktion/alltag/abschiedauswanderer/index.html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Überblick zur Auswanderung aus Österreich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/>
              <a:t>17./ 18. Jh.: Menschen mussten aufgrund ihres religiösen Bekenntnisses das Land verlassen: Juden, Protestanten</a:t>
            </a:r>
          </a:p>
          <a:p>
            <a:r>
              <a:rPr lang="de-AT" dirty="0" smtClean="0"/>
              <a:t>aus wirtschaftlichen Gründen kam es zu saisonaler Auswanderung aus den Alpen- und Karpatentälern (Schwabenkinder, Sachsengänger,..)</a:t>
            </a:r>
          </a:p>
          <a:p>
            <a:r>
              <a:rPr lang="de-AT" dirty="0" smtClean="0"/>
              <a:t>nach der gescheiterten Revolution 1848/49 mussten viele Menschen aufgrund ihrer politischen Einstellung das Land verlassen</a:t>
            </a:r>
          </a:p>
          <a:p>
            <a:r>
              <a:rPr lang="de-AT" dirty="0" smtClean="0"/>
              <a:t>generell war eine Auswanderung bis 1867 verboten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Auswanderung im 19. Jh.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smtClean="0"/>
              <a:t>Ab 1873 kam es zu einer Massenauswanderung aus der K. u. K.- Monarchie v.a. in die USA und Südamerika: zwischen 1870 und 1910 verließen über 3,5 Millionen Menschen das Land.</a:t>
            </a:r>
          </a:p>
          <a:p>
            <a:r>
              <a:rPr lang="de-AT" dirty="0" smtClean="0"/>
              <a:t>Überfahrten waren sehr gefährlich. Bis 1880 Dampfschiffe aufkamen, starben 50% auf der Überfahrt in den Zwischendecks von Frachtschiffen aufgrund von Krankheiten oder Hunger.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Gründe für die Auswanderung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Landknappheit durch Bevölkerungszunahme, Realteilung  und Ausbreitung des Großgrundbesitzes;</a:t>
            </a:r>
          </a:p>
          <a:p>
            <a:r>
              <a:rPr lang="de-AT" dirty="0" smtClean="0"/>
              <a:t>Industrialisierung -&gt; Verarmung der </a:t>
            </a:r>
            <a:r>
              <a:rPr lang="de-AT" dirty="0" err="1" smtClean="0"/>
              <a:t>IndustriearbeiterInnen</a:t>
            </a:r>
            <a:r>
              <a:rPr lang="de-AT" dirty="0" smtClean="0"/>
              <a:t>;</a:t>
            </a:r>
          </a:p>
          <a:p>
            <a:r>
              <a:rPr lang="de-AT" dirty="0" smtClean="0"/>
              <a:t>Hungersnöte in den Städten;</a:t>
            </a:r>
          </a:p>
          <a:p>
            <a:r>
              <a:rPr lang="de-AT" dirty="0" smtClean="0"/>
              <a:t>Hoffnung auf mehr politische Mitbestimmung und persönliche Freiheiten;</a:t>
            </a:r>
          </a:p>
          <a:p>
            <a:r>
              <a:rPr lang="de-AT" dirty="0" smtClean="0"/>
              <a:t>allgemeine Perspektivenlosigkeit;</a:t>
            </a:r>
          </a:p>
          <a:p>
            <a:r>
              <a:rPr lang="de-AT" dirty="0" smtClean="0"/>
              <a:t>persönliche Gründe;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de-AT" dirty="0" smtClean="0"/>
              <a:t>Wer wanderte aus?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Geschlecht: 2/3 </a:t>
            </a:r>
            <a:r>
              <a:rPr lang="de-DE" dirty="0"/>
              <a:t>Männer, 1/3 </a:t>
            </a:r>
            <a:r>
              <a:rPr lang="de-DE" dirty="0" smtClean="0"/>
              <a:t>Frauen (bei deutschen, tschechischen und jüdischen Auswanderergruppen war das Geschlechterverhältnis ausgewogen, auch viele Kinder waren dabei -&gt; Familienwanderung); </a:t>
            </a:r>
          </a:p>
          <a:p>
            <a:r>
              <a:rPr lang="de-DE" dirty="0" smtClean="0"/>
              <a:t>Alter: 75</a:t>
            </a:r>
            <a:r>
              <a:rPr lang="de-DE" dirty="0"/>
              <a:t>% zw. 14 und 40 Jahre, 10% über 40, 15% bis 14; </a:t>
            </a:r>
            <a:endParaRPr lang="de-DE" dirty="0" smtClean="0"/>
          </a:p>
          <a:p>
            <a:r>
              <a:rPr lang="de-DE" dirty="0" smtClean="0"/>
              <a:t>Beruf: mehr </a:t>
            </a:r>
            <a:r>
              <a:rPr lang="de-DE" dirty="0"/>
              <a:t>als Hälfte kam aus Landwirtschaft, fast 30% waren </a:t>
            </a:r>
            <a:r>
              <a:rPr lang="de-DE" dirty="0" smtClean="0"/>
              <a:t>IndustriearbeiterInnen;</a:t>
            </a:r>
          </a:p>
          <a:p>
            <a:r>
              <a:rPr lang="de-DE" dirty="0" smtClean="0"/>
              <a:t>Herkunft: aus politisch benachteiligten Gruppen und wirtschaftlich schwachen Gebieten wie z.B. Polen aus Galizien (heute Westukraine);</a:t>
            </a:r>
          </a:p>
          <a:p>
            <a:r>
              <a:rPr lang="de-DE" dirty="0" smtClean="0"/>
              <a:t>viele sind jedoch auch wieder zurückgekehrt (statistisch erst ab 1908 erhoben - &gt; 38,7 %);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Zum Beispiel Marie Friedrich</a:t>
            </a:r>
            <a:endParaRPr lang="de-AT" dirty="0"/>
          </a:p>
        </p:txBody>
      </p:sp>
      <p:pic>
        <p:nvPicPr>
          <p:cNvPr id="6146" name="Picture 2" descr="http://upload.wikimedia.org/wikipedia/commons/c/c4/SS_Austria_18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54022" cy="4752528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251520" y="621166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Dampfschiff „Austria“ der Hamburger HAPAG, verwendet auf der Linie Hamburg-New York 1857; gesunken am 13. September 1858.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03648" y="1951672"/>
            <a:ext cx="63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dirty="0" smtClean="0"/>
              <a:t>Bild:</a:t>
            </a:r>
          </a:p>
          <a:p>
            <a:pPr algn="ctr"/>
            <a:r>
              <a:rPr lang="de-AT" dirty="0" smtClean="0"/>
              <a:t>Josef </a:t>
            </a:r>
            <a:r>
              <a:rPr lang="de-AT" dirty="0"/>
              <a:t>Carl Büttner, Untergang des Auswandererschiffs „Austria“, </a:t>
            </a:r>
            <a:r>
              <a:rPr lang="de-AT" dirty="0" smtClean="0"/>
              <a:t>1858, siehe:</a:t>
            </a:r>
            <a:endParaRPr lang="de-DE" dirty="0">
              <a:hlinkClick r:id="rId2"/>
            </a:endParaRPr>
          </a:p>
          <a:p>
            <a:pPr algn="ctr"/>
            <a:endParaRPr lang="de-DE" dirty="0" smtClean="0">
              <a:hlinkClick r:id="rId2"/>
            </a:endParaRPr>
          </a:p>
          <a:p>
            <a:pPr algn="ctr"/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www.dhm.de/lemo/objekte/pict/k1000013/index.html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Literatur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AT" dirty="0" smtClean="0"/>
              <a:t>Heinz, FASSMANN, Auswanderung aus der österreichisch-ungarischen Monarchie 1869-1919, in: Traude Horvath u. Gerda </a:t>
            </a:r>
            <a:r>
              <a:rPr lang="de-AT" dirty="0" err="1" smtClean="0"/>
              <a:t>Neyer</a:t>
            </a:r>
            <a:r>
              <a:rPr lang="de-AT" dirty="0" smtClean="0"/>
              <a:t> (Hg.): Auswanderungen aus Österreich. Von der Mitte des 19. Jahrhunderts bis zur Gegenwart, Wien u.a. 1996, 33-56. </a:t>
            </a:r>
          </a:p>
          <a:p>
            <a:pPr>
              <a:buNone/>
            </a:pPr>
            <a:r>
              <a:rPr lang="de-AT" dirty="0" smtClean="0"/>
              <a:t>Meinrad, PICHER, Die Vorarlberger Amerikawanderung bis 1938, in: Traude Horvath u. Gerda </a:t>
            </a:r>
            <a:r>
              <a:rPr lang="de-AT" dirty="0" err="1" smtClean="0"/>
              <a:t>Neyer</a:t>
            </a:r>
            <a:r>
              <a:rPr lang="de-AT" dirty="0" smtClean="0"/>
              <a:t> (Hg.): Auswanderungen aus Österreich. Von der Mitte des 19. Jahrhunderts bis zur Gegenwart, Wien u.a. 1996, 57-80.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Bildschirmpräsentation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Schiff ahoi!</vt:lpstr>
      <vt:lpstr>PowerPoint-Präsentation</vt:lpstr>
      <vt:lpstr>Überblick zur Auswanderung aus Österreich</vt:lpstr>
      <vt:lpstr>Auswanderung im 19. Jh.</vt:lpstr>
      <vt:lpstr>Gründe für die Auswanderung</vt:lpstr>
      <vt:lpstr>Wer wanderte aus?</vt:lpstr>
      <vt:lpstr>Zum Beispiel Marie Friedrich</vt:lpstr>
      <vt:lpstr>PowerPoint-Präsentation</vt:lpstr>
      <vt:lpstr>Literatur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Schiff ahoi!</dc:title>
  <dc:creator>Karin</dc:creator>
  <cp:lastModifiedBy>Carina</cp:lastModifiedBy>
  <cp:revision>24</cp:revision>
  <dcterms:created xsi:type="dcterms:W3CDTF">2014-03-03T14:53:25Z</dcterms:created>
  <dcterms:modified xsi:type="dcterms:W3CDTF">2015-03-18T09:32:30Z</dcterms:modified>
</cp:coreProperties>
</file>