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69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3" autoAdjust="0"/>
    <p:restoredTop sz="94660"/>
  </p:normalViewPr>
  <p:slideViewPr>
    <p:cSldViewPr>
      <p:cViewPr varScale="1">
        <p:scale>
          <a:sx n="80" d="100"/>
          <a:sy n="80" d="100"/>
        </p:scale>
        <p:origin x="-9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98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B520-E353-4F47-BC11-0DC183A23F2A}" type="datetimeFigureOut">
              <a:rPr lang="de-AT" smtClean="0"/>
              <a:pPr/>
              <a:t>18.03.2015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83EE3-9DD5-4185-AEB6-3A77D3B9B52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5/57/Vorarlberg-oud2.jpg/640px-Vorarlberg-ou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4283968" cy="6827575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467544" y="980728"/>
            <a:ext cx="41044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Vorarlberg</a:t>
            </a:r>
            <a:endParaRPr lang="de-AT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Vom Auswanderungsland</a:t>
            </a:r>
          </a:p>
          <a:p>
            <a:r>
              <a:rPr lang="de-A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zum Zuwanderungsland</a:t>
            </a:r>
          </a:p>
          <a:p>
            <a:endParaRPr lang="de-AT" sz="16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1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Präsentation </a:t>
            </a:r>
            <a:r>
              <a:rPr lang="de-AT" sz="1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 - Von den „</a:t>
            </a:r>
            <a:r>
              <a:rPr lang="de-AT" sz="16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Wälschen</a:t>
            </a:r>
            <a:r>
              <a:rPr lang="de-AT" sz="1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zu den GastarbeiterInnen“ – Bilder von Arbeitsmigration in Vorarlberg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843808" y="6139358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Karte der Vorarlberger Landstände von 1783</a:t>
            </a:r>
          </a:p>
          <a:p>
            <a:r>
              <a:rPr lang="de-A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(Bildquelle: Wikipedia)</a:t>
            </a:r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6" y="4869160"/>
            <a:ext cx="1960054" cy="637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67544" y="980727"/>
            <a:ext cx="56166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Auswanderung aus Vorarlberg</a:t>
            </a:r>
          </a:p>
          <a:p>
            <a:endParaRPr lang="de-AT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Dokumentiert seit dem Mittelalter</a:t>
            </a: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Ursachen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Mangel an natürlichen Ressourcen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Beengter Lebensraum im Land (Gebirge, Überschwemmungen der Flüsse)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Traditionelle Erbregelung: Realteilung</a:t>
            </a: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http://upload.wikimedia.org/wikipedia/commons/b/be/CINEDOKU_VORARLBERG_Bregenzerwald_Hopfreben_Schoppernau_Hanno_Thurnher_Filmproduk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6484" y="1196752"/>
            <a:ext cx="3267516" cy="1837978"/>
          </a:xfrm>
          <a:prstGeom prst="rect">
            <a:avLst/>
          </a:prstGeom>
          <a:noFill/>
        </p:spPr>
      </p:pic>
      <p:sp>
        <p:nvSpPr>
          <p:cNvPr id="4" name="Textfeld 3"/>
          <p:cNvSpPr txBox="1"/>
          <p:nvPr/>
        </p:nvSpPr>
        <p:spPr>
          <a:xfrm>
            <a:off x="6228184" y="3149630"/>
            <a:ext cx="2487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Blick in den Bregenzerwald</a:t>
            </a:r>
          </a:p>
          <a:p>
            <a:r>
              <a:rPr lang="de-A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(Bildquelle: www.cinedoku.com)</a:t>
            </a:r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67544" y="620688"/>
            <a:ext cx="66247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Tätigkeiten der</a:t>
            </a:r>
          </a:p>
          <a:p>
            <a:r>
              <a:rPr lang="de-AT" sz="4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AuswanderInnen</a:t>
            </a:r>
            <a:endParaRPr lang="de-AT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Beispielsweise arbeiteten 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VorarlbergerInnen als </a:t>
            </a:r>
          </a:p>
          <a:p>
            <a:endParaRPr lang="de-AT" sz="2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Söldner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Bauhandwerker 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de-AT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zb</a:t>
            </a:r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Bregenzerwälder Barockbaumeister)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Krautschneider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Ährenleserinnen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Tagelöhner</a:t>
            </a: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Auch Kinder und Jugendliche waren darunter, vor allem die bekannten Schwabenkinder</a:t>
            </a:r>
          </a:p>
          <a:p>
            <a:endParaRPr lang="de-AT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 descr="http://www.landkreis-ravensburg.de/site/LRA-RV/get/1488649/EU-Schwabenkind-auf-dem-W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0"/>
            <a:ext cx="2987824" cy="3722227"/>
          </a:xfrm>
          <a:prstGeom prst="rect">
            <a:avLst/>
          </a:prstGeom>
          <a:noFill/>
        </p:spPr>
      </p:pic>
      <p:sp>
        <p:nvSpPr>
          <p:cNvPr id="4" name="Textfeld 3"/>
          <p:cNvSpPr txBox="1"/>
          <p:nvPr/>
        </p:nvSpPr>
        <p:spPr>
          <a:xfrm>
            <a:off x="6516216" y="3789040"/>
            <a:ext cx="262778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Schwabenkind auf dem Heimweg</a:t>
            </a:r>
          </a:p>
          <a:p>
            <a:r>
              <a:rPr lang="de-AT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(Bildquelle: Museumsverein Klostertal)</a:t>
            </a:r>
            <a:endParaRPr lang="de-AT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67544" y="620688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Wandel im 19. Jahrhundert</a:t>
            </a:r>
          </a:p>
          <a:p>
            <a:endParaRPr lang="de-AT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 dem späten 18. Jahrhundert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Beginn der Textilindustrie</a:t>
            </a: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 19. Jahrhundert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Entstehung der ersten Fabriken</a:t>
            </a: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 ca. 1870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Anwerbung von </a:t>
            </a:r>
            <a:r>
              <a:rPr lang="de-AT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ArbeiterInnen</a:t>
            </a:r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aus den Kronländern, 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vor allem aus dem </a:t>
            </a:r>
            <a:r>
              <a:rPr lang="de-AT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Trentino</a:t>
            </a:r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de-AT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Wälschtirol</a:t>
            </a:r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endParaRPr lang="de-AT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 descr="MTScan0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5713" y="1844824"/>
            <a:ext cx="3238287" cy="209804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398887" y="3949025"/>
            <a:ext cx="2699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Bahnarbeiter in Langen am Arlberg</a:t>
            </a:r>
          </a:p>
          <a:p>
            <a:r>
              <a:rPr lang="de-A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(Bildquelle: Museumsverein Klostertal)</a:t>
            </a:r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52636" y="404664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Zuwanderung im </a:t>
            </a:r>
          </a:p>
          <a:p>
            <a:r>
              <a:rPr lang="de-AT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20. Jahrhundert</a:t>
            </a:r>
          </a:p>
          <a:p>
            <a:endParaRPr lang="de-AT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 Beginn des Jahrhunderts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Zuwanderung aus den Kronländern</a:t>
            </a: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 1939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Südtiroler „Option“</a:t>
            </a: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Während des Zweiten Weltkriegs</a:t>
            </a:r>
          </a:p>
          <a:p>
            <a:r>
              <a:rPr lang="de-AT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ZwangsarbeiterInnen</a:t>
            </a:r>
            <a:endParaRPr lang="de-AT" sz="2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1950-er Jahre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Zuwanderung aus Kärnten und der Steiermark</a:t>
            </a:r>
          </a:p>
          <a:p>
            <a:endParaRPr lang="de-AT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1960-er Jahre</a:t>
            </a:r>
          </a:p>
          <a:p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„</a:t>
            </a:r>
            <a:r>
              <a:rPr lang="de-AT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GastarbeiterInnen</a:t>
            </a:r>
            <a:r>
              <a:rPr lang="de-A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 </a:t>
            </a:r>
          </a:p>
          <a:p>
            <a:endParaRPr lang="de-AT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 descr="2000-01-01 00.00.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4011" y="908720"/>
            <a:ext cx="2189989" cy="328498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911752" y="429309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Anwerbebroschüre für Kärnten und die Steiermark</a:t>
            </a:r>
          </a:p>
          <a:p>
            <a:r>
              <a:rPr lang="de-A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(Bildquelle: Zentralarchiv Getzner, Muther &amp; </a:t>
            </a:r>
            <a:r>
              <a:rPr lang="de-AT" sz="1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Cie</a:t>
            </a:r>
            <a:r>
              <a:rPr lang="de-A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</Words>
  <Application>Microsoft Office PowerPoint</Application>
  <PresentationFormat>Bildschirmpräsentation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Christof Thöny</dc:creator>
  <cp:lastModifiedBy>Carina</cp:lastModifiedBy>
  <cp:revision>10</cp:revision>
  <dcterms:created xsi:type="dcterms:W3CDTF">2014-10-29T09:10:00Z</dcterms:created>
  <dcterms:modified xsi:type="dcterms:W3CDTF">2015-03-18T09:33:28Z</dcterms:modified>
</cp:coreProperties>
</file>